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98" r:id="rId4"/>
    <p:sldId id="283" r:id="rId5"/>
    <p:sldId id="292" r:id="rId6"/>
    <p:sldId id="302" r:id="rId7"/>
    <p:sldId id="303" r:id="rId8"/>
    <p:sldId id="304" r:id="rId9"/>
    <p:sldId id="308" r:id="rId10"/>
    <p:sldId id="307" r:id="rId11"/>
    <p:sldId id="293" r:id="rId12"/>
    <p:sldId id="291" r:id="rId13"/>
    <p:sldId id="300" r:id="rId14"/>
    <p:sldId id="301" r:id="rId15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31" autoAdjust="0"/>
  </p:normalViewPr>
  <p:slideViewPr>
    <p:cSldViewPr snapToGrid="0">
      <p:cViewPr varScale="1">
        <p:scale>
          <a:sx n="80" d="100"/>
          <a:sy n="80" d="100"/>
        </p:scale>
        <p:origin x="126" y="7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874E12-1B75-4E36-A6CE-6D2E5FA6371A}" type="datetime1">
              <a:rPr lang="uk-UA" smtClean="0"/>
              <a:t>17.03.2024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7A62F-F6F0-45AA-BBC8-DD42A11C2461}" type="datetime1">
              <a:rPr lang="uk-UA" smtClean="0"/>
              <a:pPr/>
              <a:t>17.03.2024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608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1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77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69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50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28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563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4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979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628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7" name="Місце для нижнього колонтитула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подя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Дякуємо!</a:t>
            </a:r>
          </a:p>
        </p:txBody>
      </p:sp>
      <p:sp>
        <p:nvSpPr>
          <p:cNvPr id="7" name="Місце для тексту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Повне ім’я</a:t>
            </a:r>
          </a:p>
        </p:txBody>
      </p:sp>
      <p:sp>
        <p:nvSpPr>
          <p:cNvPr id="8" name="Місце для тексту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Номер телефону</a:t>
            </a:r>
          </a:p>
        </p:txBody>
      </p:sp>
      <p:sp>
        <p:nvSpPr>
          <p:cNvPr id="9" name="Місце для тексту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 anchor="ctr" anchorCtr="0"/>
          <a:lstStyle>
            <a:lvl1pPr marL="0" indent="0">
              <a:lnSpc>
                <a:spcPct val="70000"/>
              </a:lnSpc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Адреса електронної пошти або ім’я користувача соціальної мережі</a:t>
            </a:r>
          </a:p>
        </p:txBody>
      </p:sp>
      <p:sp>
        <p:nvSpPr>
          <p:cNvPr id="10" name="Місце для тексту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Веб-сайт компанії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тексту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1" name="Місце для тексту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3" name="Місце для тексту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5" name="Місце для тексту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7" name="Місце для тексту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Місце для зображення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0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презентації.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Місце для зображення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8" name="Місце для зображення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9" name="Місце для зображення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ілінія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1" name="Полілінія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3" name="Полілінія 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4" name="Полілінія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5" name="Полілінія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Покажчик місця заповнення для порівняння ліворуч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4" name="Місце для вмісту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2" name="Покажчик місця заповнення для порівняння ліворуч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8" name="Місце для тексту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лик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зображення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uk-UA" dirty="0"/>
              <a:t>Введіть підпис.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5" name="Прямокутник: заокруглені кути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25" name="Текстове поле 24" descr="Зсув слайда до поля заголовка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0" name="Рівнобедрений трикутник 19" descr="Тінь поля заголовка на слайді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837" y="3914775"/>
            <a:ext cx="4459766" cy="1714495"/>
          </a:xfrm>
        </p:spPr>
        <p:txBody>
          <a:bodyPr/>
          <a:lstStyle/>
          <a:p>
            <a:r>
              <a:rPr lang="uk-UA" sz="4000" dirty="0">
                <a:latin typeface="Bahnschrift SemiBold" panose="020B0502040204020203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Персональний помічник</a:t>
            </a:r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9309" y="3845719"/>
            <a:ext cx="4000500" cy="586322"/>
          </a:xfrm>
        </p:spPr>
        <p:txBody>
          <a:bodyPr/>
          <a:lstStyle/>
          <a:p>
            <a:pPr algn="r"/>
            <a:r>
              <a:rPr lang="uk-UA" dirty="0" smtClean="0">
                <a:latin typeface="Bahnschrift SemiBold" panose="020B0502040204020203" pitchFamily="34" charset="0"/>
              </a:rPr>
              <a:t>книга контактів із інтелектуальним мисленням</a:t>
            </a:r>
            <a:endParaRPr lang="uk-UA" dirty="0"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Місце для зображення 2"/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/>
      </p:pic>
      <p:sp>
        <p:nvSpPr>
          <p:cNvPr id="66" name="Полілінія 5" descr="Пустий блок зі зсувом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879444" y="506392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7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389143" y="508908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10</a:t>
            </a:fld>
            <a:endParaRPr lang="uk-UA"/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21298" y="432000"/>
            <a:ext cx="5980922" cy="584524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Персональний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помічник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вміє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6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22902" y="1378440"/>
            <a:ext cx="5577714" cy="45371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іменами</a:t>
            </a:r>
            <a:r>
              <a:rPr lang="ru-RU" dirty="0">
                <a:solidFill>
                  <a:schemeClr val="bg1"/>
                </a:solidFill>
              </a:rPr>
              <a:t>, адресами, номерами </a:t>
            </a:r>
            <a:r>
              <a:rPr lang="ru-RU" dirty="0" err="1">
                <a:solidFill>
                  <a:schemeClr val="bg1"/>
                </a:solidFill>
              </a:rPr>
              <a:t>телефонів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та днями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до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Виводи</a:t>
            </a:r>
            <a:r>
              <a:rPr lang="uk-UA" dirty="0" err="1" smtClean="0">
                <a:solidFill>
                  <a:schemeClr val="bg1"/>
                </a:solidFill>
              </a:rPr>
              <a:t>ть</a:t>
            </a:r>
            <a:r>
              <a:rPr lang="uk-UA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список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, у </a:t>
            </a:r>
            <a:r>
              <a:rPr lang="ru-RU" dirty="0" err="1">
                <a:solidFill>
                  <a:schemeClr val="bg1"/>
                </a:solidFill>
              </a:rPr>
              <a:t>яких</a:t>
            </a:r>
            <a:r>
              <a:rPr lang="ru-RU" dirty="0">
                <a:solidFill>
                  <a:schemeClr val="bg1"/>
                </a:solidFill>
              </a:rPr>
              <a:t> день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задану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кількість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днів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поточної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дати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Перевіряти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правильність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введеного</a:t>
            </a:r>
            <a:r>
              <a:rPr lang="ru-RU" dirty="0">
                <a:solidFill>
                  <a:schemeClr val="bg1"/>
                </a:solidFill>
              </a:rPr>
              <a:t> номера телефону та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під</a:t>
            </a:r>
            <a:r>
              <a:rPr lang="ru-RU" dirty="0">
                <a:solidFill>
                  <a:schemeClr val="bg1"/>
                </a:solidFill>
              </a:rPr>
              <a:t> час </a:t>
            </a:r>
            <a:r>
              <a:rPr lang="ru-RU" dirty="0" err="1">
                <a:solidFill>
                  <a:schemeClr val="bg1"/>
                </a:solidFill>
              </a:rPr>
              <a:t>створення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або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редагування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запису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повідомляти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разі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некоректного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введення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Здійснювати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серед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книги;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записи з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>
                <a:solidFill>
                  <a:schemeClr val="bg1"/>
                </a:solidFill>
              </a:rPr>
              <a:t> з текстовою </a:t>
            </a:r>
            <a:r>
              <a:rPr lang="ru-RU" dirty="0" err="1">
                <a:solidFill>
                  <a:schemeClr val="bg1"/>
                </a:solidFill>
              </a:rPr>
              <a:t>інформацією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Проводити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нотатками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9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34022" y="57759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0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80044" y="57759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зображення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38" name="Текстове поле 37" descr="Зсув до блоку заголовка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3947" y="4077966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35" name="Рівнобедрений трикутник 34" descr="Тінь до поля заголовка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66801" y="578313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2" name="Полілінія 5" descr="Суцільний блок зі зсувом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3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332106" y="12076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88" y="927930"/>
            <a:ext cx="4459766" cy="4855200"/>
          </a:xfrm>
        </p:spPr>
        <p:txBody>
          <a:bodyPr rtlCol="0"/>
          <a:lstStyle/>
          <a:p>
            <a:r>
              <a:rPr lang="uk-UA" sz="3600" spc="100" dirty="0" smtClean="0">
                <a:latin typeface="+mn-lt"/>
              </a:rPr>
              <a:t>Дякуємо</a:t>
            </a:r>
            <a:r>
              <a:rPr lang="uk-UA" sz="3600" dirty="0" smtClean="0">
                <a:latin typeface="+mn-lt"/>
              </a:rPr>
              <a:t> </a:t>
            </a:r>
            <a:r>
              <a:rPr lang="uk-UA" sz="3600" dirty="0">
                <a:latin typeface="+mn-lt"/>
              </a:rPr>
              <a:t>нашим менторам та організаторам:</a:t>
            </a:r>
            <a:br>
              <a:rPr lang="uk-UA" sz="3600" dirty="0">
                <a:latin typeface="+mn-lt"/>
              </a:rPr>
            </a:br>
            <a:endParaRPr lang="uk-UA" sz="3600" spc="100" dirty="0">
              <a:latin typeface="+mn-lt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pic>
        <p:nvPicPr>
          <p:cNvPr id="27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3863518"/>
            <a:ext cx="218900" cy="218900"/>
          </a:xfrm>
          <a:prstGeom prst="rect">
            <a:avLst/>
          </a:prstGeom>
        </p:spPr>
      </p:pic>
      <p:pic>
        <p:nvPicPr>
          <p:cNvPr id="28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3498042"/>
            <a:ext cx="218900" cy="218900"/>
          </a:xfrm>
          <a:prstGeom prst="rect">
            <a:avLst/>
          </a:prstGeom>
        </p:spPr>
      </p:pic>
      <p:pic>
        <p:nvPicPr>
          <p:cNvPr id="29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248367"/>
            <a:ext cx="218900" cy="218900"/>
          </a:xfrm>
          <a:prstGeom prst="rect">
            <a:avLst/>
          </a:prstGeom>
        </p:spPr>
      </p:pic>
      <p:pic>
        <p:nvPicPr>
          <p:cNvPr id="30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659020"/>
            <a:ext cx="218900" cy="218900"/>
          </a:xfrm>
          <a:prstGeom prst="rect">
            <a:avLst/>
          </a:prstGeom>
        </p:spPr>
      </p:pic>
      <p:sp>
        <p:nvSpPr>
          <p:cNvPr id="31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6161" y="3495944"/>
            <a:ext cx="3521514" cy="1888085"/>
          </a:xfrm>
        </p:spPr>
        <p:txBody>
          <a:bodyPr rtlCol="0"/>
          <a:lstStyle/>
          <a:p>
            <a:pPr rtl="0"/>
            <a:r>
              <a:rPr lang="uk-UA" dirty="0" smtClean="0"/>
              <a:t>Олег Андрус</a:t>
            </a:r>
          </a:p>
          <a:p>
            <a:r>
              <a:rPr lang="uk-UA" dirty="0" err="1"/>
              <a:t>Едуарт</a:t>
            </a:r>
            <a:r>
              <a:rPr lang="uk-UA" dirty="0"/>
              <a:t> </a:t>
            </a:r>
            <a:r>
              <a:rPr lang="uk-UA" dirty="0" err="1" smtClean="0"/>
              <a:t>Літвінчук</a:t>
            </a:r>
            <a:endParaRPr lang="uk-UA" dirty="0" smtClean="0"/>
          </a:p>
          <a:p>
            <a:r>
              <a:rPr lang="uk-UA" dirty="0"/>
              <a:t>Юлія </a:t>
            </a:r>
            <a:r>
              <a:rPr lang="uk-UA" dirty="0" smtClean="0"/>
              <a:t>Грищенко</a:t>
            </a:r>
          </a:p>
          <a:p>
            <a:r>
              <a:rPr lang="uk-UA" dirty="0"/>
              <a:t>Дарія </a:t>
            </a:r>
            <a:r>
              <a:rPr lang="uk-UA" dirty="0" err="1" smtClean="0"/>
              <a:t>Чернявська</a:t>
            </a:r>
            <a:endParaRPr lang="uk-UA" dirty="0" smtClean="0"/>
          </a:p>
          <a:p>
            <a:r>
              <a:rPr lang="uk-UA" dirty="0" smtClean="0"/>
              <a:t>Владислав Бабенко</a:t>
            </a:r>
            <a:endParaRPr lang="uk-UA" dirty="0"/>
          </a:p>
          <a:p>
            <a:endParaRPr lang="uk-UA" dirty="0"/>
          </a:p>
          <a:p>
            <a:endParaRPr lang="uk-UA" dirty="0"/>
          </a:p>
          <a:p>
            <a:pPr rtl="0"/>
            <a:endParaRPr lang="uk-UA" dirty="0"/>
          </a:p>
        </p:txBody>
      </p:sp>
      <p:pic>
        <p:nvPicPr>
          <p:cNvPr id="34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367" y="4980955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1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1" name="Текстове поле 30" descr="Позначка зі зсувом до заголовка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1" name="Рівнобедрений трикутник 20" descr="Тінь зі зсувом до заголовка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12</a:t>
            </a:fld>
            <a:endParaRPr lang="uk-UA"/>
          </a:p>
        </p:txBody>
      </p:sp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529" y="2364840"/>
            <a:ext cx="8039744" cy="2906955"/>
          </a:xfrm>
        </p:spPr>
        <p:txBody>
          <a:bodyPr rtlCol="0" anchor="ctr"/>
          <a:lstStyle/>
          <a:p>
            <a:pPr algn="ctr" rtl="0">
              <a:lnSpc>
                <a:spcPts val="4200"/>
              </a:lnSpc>
            </a:pPr>
            <a:r>
              <a:rPr lang="uk-UA" sz="5000" spc="100" dirty="0" smtClean="0">
                <a:latin typeface="Comic Sans MS" panose="030F0702030302020204" pitchFamily="66" charset="0"/>
              </a:rPr>
              <a:t>Дякуємо за увагу!</a:t>
            </a:r>
            <a:endParaRPr lang="uk-UA" sz="5000" spc="100" dirty="0"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Місце для зображення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8767" y="4879909"/>
            <a:ext cx="3365292" cy="895740"/>
          </a:xfrm>
        </p:spPr>
        <p:txBody>
          <a:bodyPr rtlCol="0" anchor="ctr"/>
          <a:lstStyle/>
          <a:p>
            <a:r>
              <a:rPr lang="uk-UA" sz="3200" dirty="0">
                <a:latin typeface="Bahnschrift SemiBold" panose="020B0502040204020203" pitchFamily="34" charset="0"/>
              </a:rPr>
              <a:t>Про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нас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2</a:t>
            </a:fld>
            <a:endParaRPr lang="uk-UA"/>
          </a:p>
        </p:txBody>
      </p:sp>
      <p:sp>
        <p:nvSpPr>
          <p:cNvPr id="15" name="Полілінія 5" descr="Пусте зображення зі зсувом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Суцільне зображення зі зсувом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94733" y="721214"/>
            <a:ext cx="6995431" cy="5415571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Restless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– </a:t>
            </a:r>
            <a:r>
              <a:rPr lang="uk-UA" sz="2000" b="0" dirty="0" smtClean="0">
                <a:latin typeface="Comic Sans MS" panose="030F0702030302020204" pitchFamily="66" charset="0"/>
              </a:rPr>
              <a:t>ми цікава </a:t>
            </a:r>
            <a:r>
              <a:rPr lang="uk-UA" sz="2000" b="0" dirty="0">
                <a:latin typeface="Comic Sans MS" panose="030F0702030302020204" pitchFamily="66" charset="0"/>
              </a:rPr>
              <a:t>молода команда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програмістів, натхненна </a:t>
            </a:r>
            <a:r>
              <a:rPr lang="uk-UA" sz="2000" b="0" dirty="0">
                <a:latin typeface="Comic Sans MS" panose="030F0702030302020204" pitchFamily="66" charset="0"/>
              </a:rPr>
              <a:t>група творчих індивідів, які об'єдналися, щоб перевершити стандарти в галузі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Ми </a:t>
            </a:r>
            <a:r>
              <a:rPr lang="uk-UA" sz="2000" b="0" dirty="0">
                <a:latin typeface="Comic Sans MS" panose="030F0702030302020204" pitchFamily="66" charset="0"/>
              </a:rPr>
              <a:t>сповнені ентузіазму, інновацій та готові вирішувати будь-які завдання з високою ефективністю. </a:t>
            </a:r>
            <a:r>
              <a:rPr lang="uk-UA" sz="2000" b="0" dirty="0" smtClean="0">
                <a:latin typeface="Comic Sans MS" panose="030F0702030302020204" pitchFamily="66" charset="0"/>
              </a:rPr>
              <a:t>Наша командна </a:t>
            </a:r>
            <a:r>
              <a:rPr lang="uk-UA" sz="2000" b="0" dirty="0">
                <a:latin typeface="Comic Sans MS" panose="030F0702030302020204" pitchFamily="66" charset="0"/>
              </a:rPr>
              <a:t>співпраця базується на </a:t>
            </a:r>
            <a:r>
              <a:rPr lang="uk-UA" sz="2000" b="0" dirty="0" smtClean="0">
                <a:latin typeface="Comic Sans MS" panose="030F0702030302020204" pitchFamily="66" charset="0"/>
              </a:rPr>
              <a:t>взаємній повазі </a:t>
            </a:r>
            <a:r>
              <a:rPr lang="uk-UA" sz="2000" b="0" dirty="0">
                <a:latin typeface="Comic Sans MS" panose="030F0702030302020204" pitchFamily="66" charset="0"/>
              </a:rPr>
              <a:t>та відкритому обміні ідеями, що дозволяє </a:t>
            </a:r>
            <a:r>
              <a:rPr lang="uk-UA" sz="2000" b="0" dirty="0" smtClean="0">
                <a:latin typeface="Comic Sans MS" panose="030F0702030302020204" pitchFamily="66" charset="0"/>
              </a:rPr>
              <a:t>нам </a:t>
            </a:r>
            <a:r>
              <a:rPr lang="uk-UA" sz="2000" b="0" dirty="0">
                <a:latin typeface="Comic Sans MS" panose="030F0702030302020204" pitchFamily="66" charset="0"/>
              </a:rPr>
              <a:t>швидко розвиватися та досягати </a:t>
            </a:r>
            <a:r>
              <a:rPr lang="uk-UA" sz="2000" b="0" dirty="0" smtClean="0">
                <a:latin typeface="Comic Sans MS" panose="030F0702030302020204" pitchFamily="66" charset="0"/>
              </a:rPr>
              <a:t>високих та вражаючих результатів! Ми віддані своїй справі та </a:t>
            </a:r>
            <a:r>
              <a:rPr lang="uk-UA" sz="2000" b="0" dirty="0">
                <a:latin typeface="Comic Sans MS" panose="030F0702030302020204" pitchFamily="66" charset="0"/>
              </a:rPr>
              <a:t>завжди готові прийняти виклики, надихаючи інших своїм пристрасним підходом до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Доказом цього є вивченні нової мови програмування в стиснені терміни та успішної здачі всіх завдань!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557" y="2408157"/>
            <a:ext cx="6935502" cy="3146839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3200" spc="100" dirty="0" smtClean="0"/>
              <a:t>Антон </a:t>
            </a:r>
            <a:r>
              <a:rPr lang="uk-UA" sz="3200" spc="100" dirty="0" err="1" smtClean="0"/>
              <a:t>Алексеїв</a:t>
            </a:r>
            <a:r>
              <a:rPr lang="uk-UA" sz="3200" spc="100" dirty="0" smtClean="0"/>
              <a:t> – </a:t>
            </a:r>
            <a:r>
              <a:rPr lang="en-US" sz="3200" spc="100" dirty="0" smtClean="0"/>
              <a:t>team lead</a:t>
            </a:r>
            <a:endParaRPr lang="uk-UA" sz="3200" spc="1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3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Наша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/>
        </p:blipFill>
        <p:spPr>
          <a:xfrm>
            <a:off x="447148" y="1573568"/>
            <a:ext cx="2905594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6" idx="0"/>
            <a:endCxn id="3" idx="0"/>
          </p:cNvCxnSpPr>
          <p:nvPr/>
        </p:nvCxnSpPr>
        <p:spPr>
          <a:xfrm flipV="1">
            <a:off x="3352742" y="2408157"/>
            <a:ext cx="5064566" cy="1643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6055" y="3273061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 smtClean="0">
                <a:solidFill>
                  <a:srgbClr val="FF0000"/>
                </a:solidFill>
              </a:rPr>
              <a:t>магістр інженер-електромеханік залізничного електротранспорту, до сьогодні працював головним </a:t>
            </a:r>
            <a:r>
              <a:rPr lang="uk-UA" sz="1800" dirty="0" err="1" smtClean="0">
                <a:solidFill>
                  <a:srgbClr val="FF0000"/>
                </a:solidFill>
              </a:rPr>
              <a:t>інженеро</a:t>
            </a:r>
            <a:r>
              <a:rPr lang="uk-UA" sz="1800" dirty="0" smtClean="0">
                <a:solidFill>
                  <a:srgbClr val="FF0000"/>
                </a:solidFill>
              </a:rPr>
              <a:t> підприємства з ремонту локомотивів. На меті стати хорошим ІТ-спеціалістом</a:t>
            </a:r>
            <a:r>
              <a:rPr lang="uk-UA" sz="18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b="1" dirty="0" smtClean="0">
                <a:solidFill>
                  <a:srgbClr val="FF0000"/>
                </a:solidFill>
              </a:rPr>
              <a:t>а</a:t>
            </a:r>
            <a:r>
              <a:rPr lang="uk-UA" sz="1800" dirty="0" smtClean="0">
                <a:solidFill>
                  <a:srgbClr val="FF0000"/>
                </a:solidFill>
              </a:rPr>
              <a:t>ктивний відпочинок на природі: походи в гори,  риболовля, походи в ліс на гриби, настільні ігри з друзями.</a:t>
            </a:r>
            <a:r>
              <a:rPr lang="uk-UA" sz="2000" dirty="0" smtClean="0">
                <a:solidFill>
                  <a:srgbClr val="FF0000"/>
                </a:solidFill>
              </a:rPr>
              <a:t/>
            </a:r>
            <a:br>
              <a:rPr lang="uk-UA" sz="2000" dirty="0" smtClean="0">
                <a:solidFill>
                  <a:srgbClr val="FF0000"/>
                </a:solidFill>
              </a:rPr>
            </a:b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uk-UA" sz="1800" dirty="0">
                <a:solidFill>
                  <a:srgbClr val="FF0000"/>
                </a:solidFill>
              </a:rPr>
              <a:t>д</a:t>
            </a:r>
            <a:r>
              <a:rPr lang="uk-UA" sz="1800" dirty="0" smtClean="0">
                <a:solidFill>
                  <a:srgbClr val="FF0000"/>
                </a:solidFill>
              </a:rPr>
              <a:t>оброзичливий, завжди відгукуйсь на допомогу друзям</a:t>
            </a:r>
            <a:endParaRPr lang="uk-UA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err="1"/>
              <a:t>Брагіна</a:t>
            </a:r>
            <a:r>
              <a:rPr lang="uk-UA" sz="3200" dirty="0"/>
              <a:t> Ольга </a:t>
            </a:r>
            <a:r>
              <a:rPr lang="en-US" sz="3200" dirty="0" smtClean="0"/>
              <a:t> </a:t>
            </a:r>
            <a:r>
              <a:rPr lang="en-US" sz="3200" spc="100" dirty="0" smtClean="0"/>
              <a:t>– scrum </a:t>
            </a:r>
            <a:r>
              <a:rPr lang="en-US" sz="3200" spc="100" dirty="0"/>
              <a:t>master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</a:t>
            </a:r>
            <a:r>
              <a:rPr lang="uk-UA" b="1" u="sng" dirty="0" smtClean="0"/>
              <a:t>роботи</a:t>
            </a:r>
            <a:r>
              <a:rPr lang="uk-UA" b="1" dirty="0"/>
              <a:t>:</a:t>
            </a:r>
            <a:r>
              <a:rPr lang="uk-UA" dirty="0" smtClean="0"/>
              <a:t> за </a:t>
            </a:r>
            <a:r>
              <a:rPr lang="uk-UA" dirty="0"/>
              <a:t>фахом юрист з морського права, з 2016 року працюю в </a:t>
            </a:r>
            <a:r>
              <a:rPr lang="en-US" dirty="0"/>
              <a:t>IT </a:t>
            </a:r>
            <a:r>
              <a:rPr lang="uk-UA" dirty="0"/>
              <a:t>як </a:t>
            </a:r>
            <a:r>
              <a:rPr lang="en-US" dirty="0"/>
              <a:t>manual QA</a:t>
            </a:r>
            <a:br>
              <a:rPr lang="en-US" dirty="0"/>
            </a:br>
            <a:r>
              <a:rPr lang="uk-UA" b="1" u="sng" dirty="0" err="1" smtClean="0"/>
              <a:t>Хоббі</a:t>
            </a:r>
            <a:r>
              <a:rPr lang="uk-UA" b="1" dirty="0" smtClean="0"/>
              <a:t>: л</a:t>
            </a:r>
            <a:r>
              <a:rPr lang="uk-UA" dirty="0" smtClean="0"/>
              <a:t>юблю </a:t>
            </a:r>
            <a:r>
              <a:rPr lang="uk-UA" dirty="0"/>
              <a:t>подорожувати, море та проводити час біля річки з вудочкою. Також розмальовую фігурки </a:t>
            </a:r>
            <a:r>
              <a:rPr lang="uk-UA" dirty="0" err="1"/>
              <a:t>вархаемер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 smtClean="0"/>
              <a:t>Якості:</a:t>
            </a:r>
            <a:r>
              <a:rPr lang="uk-UA" u="sng" dirty="0" smtClean="0"/>
              <a:t> м</a:t>
            </a:r>
            <a:r>
              <a:rPr lang="uk-UA" dirty="0" smtClean="0"/>
              <a:t>аю </a:t>
            </a:r>
            <a:r>
              <a:rPr lang="uk-UA" dirty="0"/>
              <a:t>хороші </a:t>
            </a:r>
            <a:r>
              <a:rPr lang="uk-UA" dirty="0" err="1"/>
              <a:t>софт</a:t>
            </a:r>
            <a:r>
              <a:rPr lang="uk-UA" dirty="0"/>
              <a:t> </a:t>
            </a:r>
            <a:r>
              <a:rPr lang="uk-UA" dirty="0" err="1"/>
              <a:t>скіли</a:t>
            </a:r>
            <a:r>
              <a:rPr lang="uk-UA" dirty="0"/>
              <a:t>, що </a:t>
            </a:r>
            <a:r>
              <a:rPr lang="uk-UA" dirty="0" err="1"/>
              <a:t>домогає</a:t>
            </a:r>
            <a:r>
              <a:rPr lang="uk-UA" dirty="0"/>
              <a:t> згладити кути коли це потрібно або заспокоїти команду у критичні моменти.</a:t>
            </a:r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4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4" b="18580"/>
          <a:stretch/>
        </p:blipFill>
        <p:spPr>
          <a:xfrm>
            <a:off x="318626" y="1624392"/>
            <a:ext cx="3177695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>
            <a:off x="3496321" y="2552525"/>
            <a:ext cx="4889865" cy="258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4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Анастасія </a:t>
            </a:r>
            <a:r>
              <a:rPr lang="uk-UA" sz="3200" dirty="0" err="1" smtClean="0"/>
              <a:t>Натіна</a:t>
            </a:r>
            <a:r>
              <a:rPr lang="en-US" sz="3200" spc="100" dirty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ро</a:t>
            </a:r>
            <a:r>
              <a:rPr lang="uk-UA" sz="1800" b="1" u="sng" dirty="0"/>
              <a:t>боти</a:t>
            </a:r>
            <a:r>
              <a:rPr lang="uk-UA" sz="1800" b="1" dirty="0"/>
              <a:t>.</a:t>
            </a:r>
            <a:r>
              <a:rPr lang="uk-UA" sz="1800" dirty="0"/>
              <a:t> </a:t>
            </a:r>
            <a:r>
              <a:rPr lang="uk-UA" sz="1800" dirty="0" smtClean="0"/>
              <a:t>вища </a:t>
            </a:r>
            <a:r>
              <a:rPr lang="uk-UA" sz="1800" dirty="0"/>
              <a:t>інженерну освіту. займалася </a:t>
            </a:r>
            <a:r>
              <a:rPr lang="en-US" sz="1800" dirty="0" err="1"/>
              <a:t>horeca</a:t>
            </a:r>
            <a:r>
              <a:rPr lang="en-US" sz="1800" dirty="0"/>
              <a:t>(</a:t>
            </a:r>
            <a:r>
              <a:rPr lang="uk-UA" sz="1800" dirty="0"/>
              <a:t>мережа міні-пекарень та ресторан), пізніше спробувала себе в </a:t>
            </a:r>
            <a:r>
              <a:rPr lang="uk-UA" sz="1800" dirty="0" err="1"/>
              <a:t>індустріїї</a:t>
            </a:r>
            <a:r>
              <a:rPr lang="uk-UA" sz="1800" dirty="0"/>
              <a:t> краси( була співвласницею студії краси</a:t>
            </a:r>
            <a:r>
              <a:rPr lang="uk-UA" sz="1800" dirty="0" smtClean="0"/>
              <a:t>). </a:t>
            </a:r>
            <a:r>
              <a:rPr lang="ru-RU" sz="1800" dirty="0"/>
              <a:t>В </a:t>
            </a:r>
            <a:r>
              <a:rPr lang="ru-RU" sz="1800" dirty="0" err="1" smtClean="0"/>
              <a:t>команді</a:t>
            </a:r>
            <a:r>
              <a:rPr lang="ru-RU" sz="1800" dirty="0" smtClean="0"/>
              <a:t>, </a:t>
            </a:r>
            <a:r>
              <a:rPr lang="ru-RU" sz="1800" dirty="0" err="1"/>
              <a:t>виконую</a:t>
            </a:r>
            <a:r>
              <a:rPr lang="ru-RU" sz="1800" dirty="0"/>
              <a:t> роль </a:t>
            </a:r>
            <a:r>
              <a:rPr lang="ru-RU" sz="1800" dirty="0" err="1" smtClean="0"/>
              <a:t>дивелопера</a:t>
            </a:r>
            <a:r>
              <a:rPr lang="ru-RU" sz="1800" dirty="0" smtClean="0"/>
              <a:t>.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/>
              <a:t>.</a:t>
            </a:r>
            <a:r>
              <a:rPr lang="uk-UA" dirty="0"/>
              <a:t> </a:t>
            </a:r>
            <a:r>
              <a:rPr lang="ru-RU" sz="1800" dirty="0" err="1"/>
              <a:t>Полюбляю</a:t>
            </a:r>
            <a:r>
              <a:rPr lang="ru-RU" sz="1800" dirty="0"/>
              <a:t> </a:t>
            </a:r>
            <a:r>
              <a:rPr lang="ru-RU" sz="1800" dirty="0" err="1" smtClean="0"/>
              <a:t>подорожувати</a:t>
            </a:r>
            <a:r>
              <a:rPr lang="ru-RU" sz="1800" dirty="0" smtClean="0"/>
              <a:t>, </a:t>
            </a:r>
            <a:r>
              <a:rPr lang="ru-RU" sz="1800" dirty="0" err="1" smtClean="0"/>
              <a:t>вчитися</a:t>
            </a:r>
            <a:r>
              <a:rPr lang="ru-RU" sz="1800" dirty="0"/>
              <a:t>, йогу та </a:t>
            </a:r>
            <a:r>
              <a:rPr lang="ru-RU" sz="1800" dirty="0" err="1"/>
              <a:t>гарну</a:t>
            </a:r>
            <a:r>
              <a:rPr lang="ru-RU" sz="1800" dirty="0"/>
              <a:t> </a:t>
            </a:r>
            <a:r>
              <a:rPr lang="ru-RU" sz="1800" dirty="0" err="1"/>
              <a:t>каву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Якості.</a:t>
            </a:r>
            <a:r>
              <a:rPr lang="uk-UA" u="sng" dirty="0"/>
              <a:t> </a:t>
            </a:r>
            <a:r>
              <a:rPr lang="ru-RU" sz="1800" dirty="0" err="1"/>
              <a:t>Розмовляю</a:t>
            </a:r>
            <a:r>
              <a:rPr lang="ru-RU" sz="1800" dirty="0"/>
              <a:t> </a:t>
            </a:r>
            <a:r>
              <a:rPr lang="ru-RU" sz="1800" dirty="0" err="1"/>
              <a:t>двома</a:t>
            </a:r>
            <a:r>
              <a:rPr lang="ru-RU" sz="1800" dirty="0"/>
              <a:t> </a:t>
            </a:r>
            <a:r>
              <a:rPr lang="ru-RU" sz="1800" dirty="0" err="1"/>
              <a:t>іноземними</a:t>
            </a:r>
            <a:r>
              <a:rPr lang="ru-RU" sz="1800" dirty="0"/>
              <a:t> </a:t>
            </a:r>
            <a:r>
              <a:rPr lang="ru-RU" sz="1800" dirty="0" err="1"/>
              <a:t>мовами</a:t>
            </a:r>
            <a:r>
              <a:rPr lang="ru-RU" sz="1800" dirty="0"/>
              <a:t>: </a:t>
            </a:r>
            <a:r>
              <a:rPr lang="ru-RU" sz="1800" dirty="0" err="1"/>
              <a:t>іспанською</a:t>
            </a:r>
            <a:r>
              <a:rPr lang="ru-RU" sz="1800" dirty="0"/>
              <a:t> та </a:t>
            </a:r>
            <a:r>
              <a:rPr lang="ru-RU" sz="1800" dirty="0" err="1" smtClean="0"/>
              <a:t>англійською</a:t>
            </a:r>
            <a:r>
              <a:rPr lang="ru-RU" sz="1800" dirty="0" smtClean="0"/>
              <a:t>.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5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675287" y="2527922"/>
            <a:ext cx="4710899" cy="2460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7415"/>
          <a:stretch/>
        </p:blipFill>
        <p:spPr>
          <a:xfrm>
            <a:off x="416884" y="1573568"/>
            <a:ext cx="3258403" cy="4646646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729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Юрій Тимошенко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t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/>
              <a:t>Київський політехнічний інститут, спеціальність «Управління інформаційною безпекою</a:t>
            </a:r>
            <a:r>
              <a:rPr lang="uk-UA" sz="1800" dirty="0" smtClean="0"/>
              <a:t>»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ru-RU" sz="1800" dirty="0"/>
              <a:t>спорт, </a:t>
            </a:r>
            <a:r>
              <a:rPr lang="ru-RU" sz="1800" dirty="0" err="1"/>
              <a:t>вивчати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нове</a:t>
            </a:r>
            <a:r>
              <a:rPr lang="ru-RU" sz="1800" dirty="0"/>
              <a:t> для себе, </a:t>
            </a:r>
            <a:r>
              <a:rPr lang="ru-RU" sz="1800" dirty="0" err="1"/>
              <a:t>проводити</a:t>
            </a:r>
            <a:r>
              <a:rPr lang="ru-RU" sz="1800" dirty="0"/>
              <a:t> час з </a:t>
            </a:r>
            <a:r>
              <a:rPr lang="ru-RU" sz="1800" dirty="0" err="1"/>
              <a:t>сімʼєю</a:t>
            </a:r>
            <a:r>
              <a:rPr lang="uk-UA" sz="1800" dirty="0" smtClean="0"/>
              <a:t>.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uk-UA" b="1" u="sng" dirty="0" smtClean="0"/>
              <a:t>Якості</a:t>
            </a:r>
            <a:r>
              <a:rPr lang="uk-UA" b="1" u="sng" dirty="0" smtClean="0"/>
              <a:t>: </a:t>
            </a:r>
            <a:r>
              <a:rPr lang="uk-UA" u="sng" dirty="0" smtClean="0"/>
              <a:t> </a:t>
            </a:r>
            <a:r>
              <a:rPr lang="ru-RU" sz="1800" dirty="0" err="1"/>
              <a:t>уважний</a:t>
            </a:r>
            <a:r>
              <a:rPr lang="ru-RU" sz="1800" dirty="0"/>
              <a:t> до </a:t>
            </a:r>
            <a:r>
              <a:rPr lang="ru-RU" sz="1800" dirty="0" err="1"/>
              <a:t>дрібниць</a:t>
            </a:r>
            <a:r>
              <a:rPr lang="ru-RU" sz="1800" dirty="0"/>
              <a:t>, не люблю </a:t>
            </a:r>
            <a:r>
              <a:rPr lang="ru-RU" sz="1800" dirty="0" err="1"/>
              <a:t>залишати</a:t>
            </a:r>
            <a:r>
              <a:rPr lang="ru-RU" sz="1800" dirty="0"/>
              <a:t> </a:t>
            </a:r>
            <a:r>
              <a:rPr lang="ru-RU" sz="1800" dirty="0" err="1"/>
              <a:t>справи</a:t>
            </a:r>
            <a:r>
              <a:rPr lang="ru-RU" sz="1800" dirty="0"/>
              <a:t> не </a:t>
            </a:r>
            <a:r>
              <a:rPr lang="ru-RU" sz="1800" dirty="0" err="1"/>
              <a:t>завершеними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6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0523" y="2516632"/>
            <a:ext cx="4655663" cy="3589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2" t="20351" r="11587" b="42894"/>
          <a:stretch/>
        </p:blipFill>
        <p:spPr>
          <a:xfrm>
            <a:off x="510665" y="1573568"/>
            <a:ext cx="3219858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353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Андрій </a:t>
            </a:r>
            <a:r>
              <a:rPr lang="uk-UA" sz="3200" dirty="0" err="1" smtClean="0"/>
              <a:t>Петришин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 smtClean="0"/>
              <a:t>магістр інженер-електромеханік залізничного електротранспорту, до сьогодні працював головним </a:t>
            </a:r>
            <a:r>
              <a:rPr lang="uk-UA" sz="1800" dirty="0" err="1" smtClean="0"/>
              <a:t>інженеро</a:t>
            </a:r>
            <a:r>
              <a:rPr lang="uk-UA" sz="1800" dirty="0" smtClean="0"/>
              <a:t> підприємства з ремонту локомотивів. На меті стати хорошим ІТ-спеціалістом.</a:t>
            </a:r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b="1" dirty="0" smtClean="0"/>
              <a:t>а</a:t>
            </a:r>
            <a:r>
              <a:rPr lang="uk-UA" sz="1800" dirty="0" smtClean="0"/>
              <a:t>ктивний відпочинок на природі: походи в гори,  риболовля, походи в ліс на гриби, настільні ігри з друзями.</a:t>
            </a:r>
            <a:r>
              <a:rPr lang="uk-UA" sz="2000" dirty="0" smtClean="0"/>
              <a:t/>
            </a:r>
            <a:br>
              <a:rPr lang="uk-UA" sz="2000" dirty="0" smtClean="0"/>
            </a:b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uk-UA" sz="1800" dirty="0"/>
              <a:t>д</a:t>
            </a:r>
            <a:r>
              <a:rPr lang="uk-UA" sz="1800" dirty="0" smtClean="0"/>
              <a:t>оброзичливий, завжди відгукуйсь на допомогу друзям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7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7" idx="0"/>
          </p:cNvCxnSpPr>
          <p:nvPr/>
        </p:nvCxnSpPr>
        <p:spPr>
          <a:xfrm flipH="1" flipV="1">
            <a:off x="3804664" y="2521018"/>
            <a:ext cx="4581522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8" y="1572054"/>
            <a:ext cx="3389696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950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7" name="Прямокутник 16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Андрій </a:t>
            </a:r>
            <a:r>
              <a:rPr lang="uk-UA" sz="3200" dirty="0" err="1" smtClean="0"/>
              <a:t>Петришин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 smtClean="0"/>
              <a:t>магістр інженер-електромеханік залізничного електротранспорту, до сьогодні працював головним </a:t>
            </a:r>
            <a:r>
              <a:rPr lang="uk-UA" sz="1800" dirty="0" err="1" smtClean="0"/>
              <a:t>інженеро</a:t>
            </a:r>
            <a:r>
              <a:rPr lang="uk-UA" sz="1800" dirty="0" smtClean="0"/>
              <a:t> підприємства з ремонту локомотивів. На меті стати хорошим ІТ-спеціалістом.</a:t>
            </a:r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b="1" dirty="0" smtClean="0"/>
              <a:t>а</a:t>
            </a:r>
            <a:r>
              <a:rPr lang="uk-UA" sz="1800" dirty="0" smtClean="0"/>
              <a:t>ктивний відпочинок на природі: походи в гори,  риболовля, походи в ліс на гриби, настільні ігри з друзями.</a:t>
            </a:r>
            <a:r>
              <a:rPr lang="uk-UA" sz="2000" dirty="0" smtClean="0"/>
              <a:t/>
            </a:r>
            <a:br>
              <a:rPr lang="uk-UA" sz="2000" dirty="0" smtClean="0"/>
            </a:b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uk-UA" sz="1800" dirty="0"/>
              <a:t>д</a:t>
            </a:r>
            <a:r>
              <a:rPr lang="uk-UA" sz="1800" dirty="0" smtClean="0"/>
              <a:t>оброзичливий, завжди відгукуйсь на допомогу друзям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8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2486" y="2521018"/>
            <a:ext cx="4653700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" y="1572054"/>
            <a:ext cx="3275830" cy="3240000"/>
          </a:xfrm>
          <a:prstGeom prst="octagon">
            <a:avLst/>
          </a:prstGeom>
          <a:noFill/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185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2" name="Прямокутник 11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9</a:t>
            </a:fld>
            <a:endParaRPr lang="uk-UA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grpSp>
        <p:nvGrpSpPr>
          <p:cNvPr id="10" name="Групувати 9"/>
          <p:cNvGrpSpPr/>
          <p:nvPr/>
        </p:nvGrpSpPr>
        <p:grpSpPr>
          <a:xfrm>
            <a:off x="4558378" y="278344"/>
            <a:ext cx="2528305" cy="2289236"/>
            <a:chOff x="4214641" y="215551"/>
            <a:chExt cx="2528305" cy="2289236"/>
          </a:xfrm>
        </p:grpSpPr>
        <p:sp>
          <p:nvSpPr>
            <p:cNvPr id="2" name="Шестикутник 1"/>
            <p:cNvSpPr/>
            <p:nvPr/>
          </p:nvSpPr>
          <p:spPr>
            <a:xfrm>
              <a:off x="4214641" y="215551"/>
              <a:ext cx="2528305" cy="2289236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0873" y="843543"/>
              <a:ext cx="2415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36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Персональний помічник</a:t>
              </a:r>
              <a:endParaRPr lang="uk-UA" sz="36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" name="Групувати 3"/>
          <p:cNvGrpSpPr/>
          <p:nvPr/>
        </p:nvGrpSpPr>
        <p:grpSpPr>
          <a:xfrm>
            <a:off x="2988197" y="2510772"/>
            <a:ext cx="2160000" cy="1908000"/>
            <a:chOff x="2010269" y="2535825"/>
            <a:chExt cx="2160000" cy="1908000"/>
          </a:xfrm>
        </p:grpSpPr>
        <p:sp>
          <p:nvSpPr>
            <p:cNvPr id="13" name="Шестикутник 12"/>
            <p:cNvSpPr/>
            <p:nvPr/>
          </p:nvSpPr>
          <p:spPr>
            <a:xfrm>
              <a:off x="2010269" y="2535825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9871" y="3021538"/>
              <a:ext cx="17766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Адресна </a:t>
              </a:r>
            </a:p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книга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8" name="Групувати 7"/>
          <p:cNvGrpSpPr/>
          <p:nvPr/>
        </p:nvGrpSpPr>
        <p:grpSpPr>
          <a:xfrm>
            <a:off x="6521530" y="2510772"/>
            <a:ext cx="2160000" cy="1908000"/>
            <a:chOff x="6625531" y="2234090"/>
            <a:chExt cx="2160000" cy="1908000"/>
          </a:xfrm>
        </p:grpSpPr>
        <p:sp>
          <p:nvSpPr>
            <p:cNvPr id="14" name="Шестикутник 13"/>
            <p:cNvSpPr/>
            <p:nvPr/>
          </p:nvSpPr>
          <p:spPr>
            <a:xfrm>
              <a:off x="6625531" y="2234090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9501" y="2982590"/>
              <a:ext cx="148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Нотатки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1" name="Групувати 10"/>
          <p:cNvGrpSpPr/>
          <p:nvPr/>
        </p:nvGrpSpPr>
        <p:grpSpPr>
          <a:xfrm>
            <a:off x="450053" y="1537527"/>
            <a:ext cx="2284959" cy="628604"/>
            <a:chOff x="168389" y="2021403"/>
            <a:chExt cx="2284959" cy="628604"/>
          </a:xfrm>
        </p:grpSpPr>
        <p:sp>
          <p:nvSpPr>
            <p:cNvPr id="20" name="Шестикутник 1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8389" y="2124658"/>
              <a:ext cx="215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5" name="Групувати 24"/>
          <p:cNvGrpSpPr/>
          <p:nvPr/>
        </p:nvGrpSpPr>
        <p:grpSpPr>
          <a:xfrm>
            <a:off x="185057" y="2607763"/>
            <a:ext cx="2284959" cy="628604"/>
            <a:chOff x="168389" y="2021403"/>
            <a:chExt cx="2284959" cy="628604"/>
          </a:xfrm>
        </p:grpSpPr>
        <p:sp>
          <p:nvSpPr>
            <p:cNvPr id="26" name="Шестикутник 25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389" y="2124658"/>
              <a:ext cx="2104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8" name="Групувати 27"/>
          <p:cNvGrpSpPr/>
          <p:nvPr/>
        </p:nvGrpSpPr>
        <p:grpSpPr>
          <a:xfrm>
            <a:off x="699246" y="5516037"/>
            <a:ext cx="2415840" cy="707886"/>
            <a:chOff x="60566" y="1977281"/>
            <a:chExt cx="2415840" cy="707886"/>
          </a:xfrm>
        </p:grpSpPr>
        <p:sp>
          <p:nvSpPr>
            <p:cNvPr id="29" name="Шестикутник 28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66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в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ідображення днів народження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4" name="Групувати 33"/>
          <p:cNvGrpSpPr/>
          <p:nvPr/>
        </p:nvGrpSpPr>
        <p:grpSpPr>
          <a:xfrm>
            <a:off x="319172" y="4546946"/>
            <a:ext cx="2415840" cy="707886"/>
            <a:chOff x="37508" y="1977281"/>
            <a:chExt cx="2415840" cy="707886"/>
          </a:xfrm>
        </p:grpSpPr>
        <p:sp>
          <p:nvSpPr>
            <p:cNvPr id="35" name="Шестикутник 34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08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еревірка на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коректність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7" name="Групувати 36"/>
          <p:cNvGrpSpPr/>
          <p:nvPr/>
        </p:nvGrpSpPr>
        <p:grpSpPr>
          <a:xfrm>
            <a:off x="95004" y="3644462"/>
            <a:ext cx="2375012" cy="628604"/>
            <a:chOff x="78336" y="2021403"/>
            <a:chExt cx="2375012" cy="628604"/>
          </a:xfrm>
        </p:grpSpPr>
        <p:sp>
          <p:nvSpPr>
            <p:cNvPr id="38" name="Шестикутник 37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336" y="2089598"/>
              <a:ext cx="2203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пошук контактів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0" name="Групувати 39"/>
          <p:cNvGrpSpPr/>
          <p:nvPr/>
        </p:nvGrpSpPr>
        <p:grpSpPr>
          <a:xfrm>
            <a:off x="8894154" y="1773981"/>
            <a:ext cx="2227310" cy="628604"/>
            <a:chOff x="226038" y="2021403"/>
            <a:chExt cx="2227310" cy="628604"/>
          </a:xfrm>
        </p:grpSpPr>
        <p:sp>
          <p:nvSpPr>
            <p:cNvPr id="41" name="Шестикутник 40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3706" y="2124658"/>
              <a:ext cx="206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3" name="Групувати 42"/>
          <p:cNvGrpSpPr/>
          <p:nvPr/>
        </p:nvGrpSpPr>
        <p:grpSpPr>
          <a:xfrm>
            <a:off x="9234300" y="2723438"/>
            <a:ext cx="2227310" cy="628604"/>
            <a:chOff x="226038" y="2021403"/>
            <a:chExt cx="2227310" cy="628604"/>
          </a:xfrm>
        </p:grpSpPr>
        <p:sp>
          <p:nvSpPr>
            <p:cNvPr id="44" name="Шестикутник 43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2080" y="2124131"/>
              <a:ext cx="2022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6" name="Групувати 45"/>
          <p:cNvGrpSpPr/>
          <p:nvPr/>
        </p:nvGrpSpPr>
        <p:grpSpPr>
          <a:xfrm>
            <a:off x="8894154" y="4845334"/>
            <a:ext cx="2232260" cy="628604"/>
            <a:chOff x="-945659" y="3089442"/>
            <a:chExt cx="2232260" cy="628604"/>
          </a:xfrm>
        </p:grpSpPr>
        <p:sp>
          <p:nvSpPr>
            <p:cNvPr id="47" name="Шестикутник 46"/>
            <p:cNvSpPr/>
            <p:nvPr/>
          </p:nvSpPr>
          <p:spPr>
            <a:xfrm>
              <a:off x="-940709" y="3089442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945659" y="3166811"/>
              <a:ext cx="2109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тегів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9" name="Групувати 48"/>
          <p:cNvGrpSpPr/>
          <p:nvPr/>
        </p:nvGrpSpPr>
        <p:grpSpPr>
          <a:xfrm>
            <a:off x="9187560" y="3843400"/>
            <a:ext cx="2227310" cy="628604"/>
            <a:chOff x="226038" y="2021403"/>
            <a:chExt cx="2227310" cy="628604"/>
          </a:xfrm>
        </p:grpSpPr>
        <p:sp>
          <p:nvSpPr>
            <p:cNvPr id="50" name="Шестикутник 4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24643" y="2124132"/>
              <a:ext cx="210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сортування за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52" name="Групувати 51"/>
          <p:cNvGrpSpPr/>
          <p:nvPr/>
        </p:nvGrpSpPr>
        <p:grpSpPr>
          <a:xfrm>
            <a:off x="8268104" y="5769451"/>
            <a:ext cx="2227310" cy="707886"/>
            <a:chOff x="226038" y="1968124"/>
            <a:chExt cx="2227310" cy="707886"/>
          </a:xfrm>
        </p:grpSpPr>
        <p:sp>
          <p:nvSpPr>
            <p:cNvPr id="53" name="Шестикутник 52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3349" y="1968124"/>
              <a:ext cx="211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ошук за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тегами,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cxnSp>
        <p:nvCxnSpPr>
          <p:cNvPr id="56" name="Пряма сполучна лінія 55"/>
          <p:cNvCxnSpPr>
            <a:stCxn id="13" idx="0"/>
            <a:endCxn id="14" idx="3"/>
          </p:cNvCxnSpPr>
          <p:nvPr/>
        </p:nvCxnSpPr>
        <p:spPr>
          <a:xfrm>
            <a:off x="5148197" y="3464772"/>
            <a:ext cx="137333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/>
          <p:cNvCxnSpPr/>
          <p:nvPr/>
        </p:nvCxnSpPr>
        <p:spPr>
          <a:xfrm>
            <a:off x="5822530" y="2524768"/>
            <a:ext cx="0" cy="93123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 сполучна лінія 76"/>
          <p:cNvCxnSpPr>
            <a:stCxn id="13" idx="3"/>
          </p:cNvCxnSpPr>
          <p:nvPr/>
        </p:nvCxnSpPr>
        <p:spPr>
          <a:xfrm flipH="1" flipV="1">
            <a:off x="2710446" y="1867128"/>
            <a:ext cx="277751" cy="159764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 сполучна лінія 77"/>
          <p:cNvCxnSpPr>
            <a:stCxn id="26" idx="0"/>
            <a:endCxn id="13" idx="3"/>
          </p:cNvCxnSpPr>
          <p:nvPr/>
        </p:nvCxnSpPr>
        <p:spPr>
          <a:xfrm>
            <a:off x="2470016" y="2922065"/>
            <a:ext cx="518181" cy="5427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 сполучна лінія 80"/>
          <p:cNvCxnSpPr>
            <a:stCxn id="38" idx="0"/>
            <a:endCxn id="13" idx="3"/>
          </p:cNvCxnSpPr>
          <p:nvPr/>
        </p:nvCxnSpPr>
        <p:spPr>
          <a:xfrm flipV="1">
            <a:off x="2470016" y="3464772"/>
            <a:ext cx="518181" cy="49399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 сполучна лінія 83"/>
          <p:cNvCxnSpPr>
            <a:stCxn id="13" idx="3"/>
            <a:endCxn id="36" idx="3"/>
          </p:cNvCxnSpPr>
          <p:nvPr/>
        </p:nvCxnSpPr>
        <p:spPr>
          <a:xfrm flipH="1">
            <a:off x="2735012" y="3464772"/>
            <a:ext cx="253185" cy="143611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 сполучна лінія 86"/>
          <p:cNvCxnSpPr>
            <a:stCxn id="30" idx="3"/>
            <a:endCxn id="13" idx="3"/>
          </p:cNvCxnSpPr>
          <p:nvPr/>
        </p:nvCxnSpPr>
        <p:spPr>
          <a:xfrm flipH="1" flipV="1">
            <a:off x="2988197" y="3464772"/>
            <a:ext cx="126889" cy="240520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 сполучна лінія 89"/>
          <p:cNvCxnSpPr>
            <a:stCxn id="41" idx="3"/>
            <a:endCxn id="14" idx="0"/>
          </p:cNvCxnSpPr>
          <p:nvPr/>
        </p:nvCxnSpPr>
        <p:spPr>
          <a:xfrm flipH="1">
            <a:off x="8681530" y="2088283"/>
            <a:ext cx="212624" cy="137648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 сполучна лінія 95"/>
          <p:cNvCxnSpPr>
            <a:stCxn id="44" idx="3"/>
            <a:endCxn id="14" idx="0"/>
          </p:cNvCxnSpPr>
          <p:nvPr/>
        </p:nvCxnSpPr>
        <p:spPr>
          <a:xfrm flipH="1">
            <a:off x="8681530" y="3037740"/>
            <a:ext cx="552770" cy="42703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 сполучна лінія 98"/>
          <p:cNvCxnSpPr>
            <a:stCxn id="14" idx="0"/>
            <a:endCxn id="50" idx="3"/>
          </p:cNvCxnSpPr>
          <p:nvPr/>
        </p:nvCxnSpPr>
        <p:spPr>
          <a:xfrm>
            <a:off x="8681530" y="3464772"/>
            <a:ext cx="506030" cy="69293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 сполучна лінія 101"/>
          <p:cNvCxnSpPr>
            <a:stCxn id="47" idx="3"/>
            <a:endCxn id="14" idx="0"/>
          </p:cNvCxnSpPr>
          <p:nvPr/>
        </p:nvCxnSpPr>
        <p:spPr>
          <a:xfrm flipH="1" flipV="1">
            <a:off x="8681530" y="3464772"/>
            <a:ext cx="217574" cy="169486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 сполучна лінія 104"/>
          <p:cNvCxnSpPr>
            <a:stCxn id="53" idx="3"/>
            <a:endCxn id="14" idx="0"/>
          </p:cNvCxnSpPr>
          <p:nvPr/>
        </p:nvCxnSpPr>
        <p:spPr>
          <a:xfrm flipV="1">
            <a:off x="8268104" y="3464772"/>
            <a:ext cx="413426" cy="267226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-4950" y="140021"/>
            <a:ext cx="3365292" cy="809324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Блок схема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936_TF16411253.potx" id="{FB56C96F-7E9A-4AC2-8E15-4F8A8A89A188}" vid="{6139DA58-C01C-4614-81A2-44EA01BB1A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6dc4bcd6-49db-4c07-9060-8acfc67cef9f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Геометрична презентація</Template>
  <TotalTime>0</TotalTime>
  <Words>498</Words>
  <Application>Microsoft Office PowerPoint</Application>
  <PresentationFormat>Широкий екран</PresentationFormat>
  <Paragraphs>83</Paragraphs>
  <Slides>12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22" baseType="lpstr">
      <vt:lpstr>Arial</vt:lpstr>
      <vt:lpstr>Bahnschrift SemiBold</vt:lpstr>
      <vt:lpstr>Bahnschrift SemiBold Condensed</vt:lpstr>
      <vt:lpstr>Calibri</vt:lpstr>
      <vt:lpstr>Calibri Light</vt:lpstr>
      <vt:lpstr>Comic Sans MS</vt:lpstr>
      <vt:lpstr>Corbel</vt:lpstr>
      <vt:lpstr>DejaVu Sans Condensed</vt:lpstr>
      <vt:lpstr>Times New Roman</vt:lpstr>
      <vt:lpstr>Тема Office</vt:lpstr>
      <vt:lpstr>Персональний помічник</vt:lpstr>
      <vt:lpstr>Про нас</vt:lpstr>
      <vt:lpstr>Антон Алексеїв – team lead</vt:lpstr>
      <vt:lpstr>Брагіна Ольга  – scrum master</vt:lpstr>
      <vt:lpstr>Анастасія Натіна– developer</vt:lpstr>
      <vt:lpstr>Юрій Тимошенко – developer</vt:lpstr>
      <vt:lpstr>Андрій Петришин – developer</vt:lpstr>
      <vt:lpstr>Андрій Петришин – developer</vt:lpstr>
      <vt:lpstr>Презентація PowerPoint</vt:lpstr>
      <vt:lpstr>Презентація PowerPoint</vt:lpstr>
      <vt:lpstr>Дякуємо нашим менторам та організаторам: 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2024-03-12T20:26:33Z</dcterms:created>
  <dcterms:modified xsi:type="dcterms:W3CDTF">2024-03-17T11:11:27Z</dcterms:modified>
</cp:coreProperties>
</file>